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70" r:id="rId3"/>
    <p:sldId id="299" r:id="rId4"/>
    <p:sldId id="283" r:id="rId5"/>
    <p:sldId id="301" r:id="rId6"/>
    <p:sldId id="302" r:id="rId7"/>
    <p:sldId id="304" r:id="rId8"/>
    <p:sldId id="306" r:id="rId9"/>
    <p:sldId id="305" r:id="rId10"/>
    <p:sldId id="284" r:id="rId11"/>
    <p:sldId id="280" r:id="rId12"/>
    <p:sldId id="307" r:id="rId13"/>
    <p:sldId id="272" r:id="rId14"/>
    <p:sldId id="308" r:id="rId15"/>
    <p:sldId id="309" r:id="rId16"/>
    <p:sldId id="268" r:id="rId17"/>
    <p:sldId id="278" r:id="rId18"/>
    <p:sldId id="292" r:id="rId19"/>
    <p:sldId id="277" r:id="rId20"/>
    <p:sldId id="289" r:id="rId21"/>
    <p:sldId id="294" r:id="rId22"/>
    <p:sldId id="290" r:id="rId23"/>
    <p:sldId id="263" r:id="rId24"/>
    <p:sldId id="271" r:id="rId25"/>
    <p:sldId id="291" r:id="rId26"/>
    <p:sldId id="273" r:id="rId2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4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2" name="Téglalap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Téglalap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Téglalap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Téglalap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Téglalap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56" name="Téglalap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Téglalap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Téglalap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Téglalap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zabadkézi sokszög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zabadkézi sokszög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zabadkézi sokszög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zabadkézi sokszög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zabadkézi sokszög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zabadkézi sokszög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zabadkézi sokszög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zabadkézi sokszög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zabadkézi sokszög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zabadkézi sokszög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zabadkézi sokszög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zabadkézi sokszög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zabadkézi sokszög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zabadkézi sokszög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zabadkézi sokszög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Téglalap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Téglalap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Téglalap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Téglalap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églalap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Téglalap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Téglalap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Egyenes összekötő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Csoportba foglalás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Egyenes összekötő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grpSp>
        <p:nvGrpSpPr>
          <p:cNvPr id="14" name="Csoportba foglalás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Egyenes összekötő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Csoportba foglalás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Egyenes összekötő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Téglalap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222C04-D391-4B6C-A42D-4D539AB60E6F}" type="datetimeFigureOut">
              <a:rPr lang="hu-HU" smtClean="0"/>
              <a:pPr/>
              <a:t>2010.05.24.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CE57BF7-BE9D-4E38-B82E-134C48C3646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Save%20the%20Earth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en.wikipedia.org/wiki/File:Health_effects_of_pollution.pn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b/ba/Air-pollution.JP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upload.wikimedia.org/wikipedia/hu/8/8a/Szem%C3%A9t_a_Latorca_foly%C3%B3n_Csapn%C3%A1l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-57202"/>
            <a:ext cx="11525336" cy="691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4429124" y="5934670"/>
            <a:ext cx="4000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Our</a:t>
            </a:r>
            <a:r>
              <a:rPr lang="hu-H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u-H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Earth</a:t>
            </a:r>
            <a:endParaRPr lang="hu-H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" name="Save the Eart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57153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dissolve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blogcdn.com/www.slashfood.com/media/2008/02/drinking-dirty-water-crop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429784" cy="7548543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214250" y="5657671"/>
            <a:ext cx="892975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5000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people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day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die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because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of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dirty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drinking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b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billion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people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have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no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acress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safe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drinking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u-H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r>
              <a:rPr lang="hu-H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hu-H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2304199" y="2967335"/>
            <a:ext cx="75542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20 % of the world’s population consumes  80 % of its resources.</a:t>
            </a:r>
            <a:endParaRPr lang="hu-H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-45720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églalap 8"/>
          <p:cNvSpPr/>
          <p:nvPr/>
        </p:nvSpPr>
        <p:spPr>
          <a:xfrm>
            <a:off x="-571536" y="5411450"/>
            <a:ext cx="103432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20 % of the world’s population consumes  80 % of its resources.</a:t>
            </a:r>
            <a:endParaRPr lang="hu-HU" sz="2800" b="1" i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7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857232"/>
            <a:ext cx="914400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The oceans each year:</a:t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</a:b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/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</a:b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- 2.6 million tons of nitrate</a:t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</a:b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- 2.5 million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tonnes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 of zinc,</a:t>
            </a:r>
            <a:b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</a:b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- 370 thousand tons of lead is.</a:t>
            </a:r>
            <a:endParaRPr lang="hu-H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ransition advTm="7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kepguru.hu/previews/43/439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500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The average temperature of the last 15 years have been the highest ever recorder.</a:t>
            </a:r>
            <a:endParaRPr lang="hu-HU" sz="2500" b="1" cap="none" spc="0" dirty="0">
              <a:ln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42976" y="1357298"/>
            <a:ext cx="678661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The rivers and lakes is 300 billion liters of water.</a:t>
            </a:r>
            <a:endParaRPr lang="hu-HU" sz="6600" b="1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whitehouse.gov/omb/budget/fy2003/images/bud2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475227" cy="6858000"/>
          </a:xfrm>
          <a:prstGeom prst="rect">
            <a:avLst/>
          </a:prstGeom>
          <a:noFill/>
        </p:spPr>
      </p:pic>
      <p:sp>
        <p:nvSpPr>
          <p:cNvPr id="3" name="Téglalap 2"/>
          <p:cNvSpPr/>
          <p:nvPr/>
        </p:nvSpPr>
        <p:spPr>
          <a:xfrm>
            <a:off x="0" y="5657671"/>
            <a:ext cx="948005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bout 400 million tons of  </a:t>
            </a:r>
            <a:r>
              <a:rPr lang="hu-HU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hazardous</a:t>
            </a:r>
            <a:r>
              <a:rPr lang="hu-H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hu-HU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wastes</a:t>
            </a:r>
            <a:r>
              <a:rPr lang="hu-HU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are generated each year.</a:t>
            </a:r>
            <a:endParaRPr lang="hu-HU" sz="36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00230" y="-214338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églalap 3"/>
          <p:cNvSpPr/>
          <p:nvPr/>
        </p:nvSpPr>
        <p:spPr>
          <a:xfrm>
            <a:off x="357158" y="5103674"/>
            <a:ext cx="82106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u-HU" sz="5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The USA </a:t>
            </a:r>
            <a:r>
              <a:rPr lang="en-US" sz="54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alone produces about 250 million tons.</a:t>
            </a:r>
            <a:endParaRPr lang="hu-HU" sz="54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</p:spTree>
  </p:cSld>
  <p:clrMapOvr>
    <a:masterClrMapping/>
  </p:clrMapOvr>
  <p:transition advTm="7000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45720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285776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 l="16992" t="19532" r="19726" b="19921"/>
          <a:stretch>
            <a:fillRect/>
          </a:stretch>
        </p:blipFill>
        <p:spPr bwMode="auto">
          <a:xfrm>
            <a:off x="642910" y="1500174"/>
            <a:ext cx="7715304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7000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lh5.ggpht.com/_lWhYAnHfFgA/R61_ANdrF0I/AAAAAAAAADQ/odMHHguZT0I/s640/Blue%20h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6518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5903893"/>
            <a:ext cx="935837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Pollution can take many forms. The air we breathe, the water we drink, the ground where we grow our food</a:t>
            </a:r>
            <a:r>
              <a:rPr lang="hu-H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hu-HU" sz="2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500298" y="714356"/>
            <a:ext cx="41160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entury Schoolbook" pitchFamily="18" charset="0"/>
              </a:rPr>
              <a:t>Pollution</a:t>
            </a:r>
            <a:endParaRPr lang="hu-H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7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-45720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églalap 2"/>
          <p:cNvSpPr/>
          <p:nvPr/>
        </p:nvSpPr>
        <p:spPr>
          <a:xfrm>
            <a:off x="0" y="5500702"/>
            <a:ext cx="91440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There may be at least 200 million climate refugees by 2050.</a:t>
            </a:r>
            <a:endParaRPr lang="hu-H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57200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upload.wikimedia.org/wikipedia/commons/thumb/d/df/Health_effects_of_pollution.png/351px-Health_effects_of_pollu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823" y="0"/>
            <a:ext cx="9163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lh5.ggpht.com/_lWhYAnHfFgA/SAmvUxr8icI/AAAAAAAAAFs/xKKBZ2E-azI/image_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55399"/>
            <a:ext cx="9786974" cy="7013399"/>
          </a:xfrm>
          <a:prstGeom prst="rect">
            <a:avLst/>
          </a:prstGeom>
          <a:noFill/>
        </p:spPr>
      </p:pic>
    </p:spTree>
  </p:cSld>
  <p:clrMapOvr>
    <a:masterClrMapping/>
  </p:clrMapOvr>
  <p:transition advTm="14000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214338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7000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 descr="http://kepguru.hu/dyn/download.php?id=43931&amp;size=l"/>
          <p:cNvSpPr>
            <a:spLocks noChangeAspect="1" noChangeArrowheads="1"/>
          </p:cNvSpPr>
          <p:nvPr/>
        </p:nvSpPr>
        <p:spPr bwMode="auto">
          <a:xfrm>
            <a:off x="63500" y="-136525"/>
            <a:ext cx="45339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924" name="AutoShape 4" descr="http://kepguru.hu/dyn/download.php?id=43931&amp;size=l"/>
          <p:cNvSpPr>
            <a:spLocks noChangeAspect="1" noChangeArrowheads="1"/>
          </p:cNvSpPr>
          <p:nvPr/>
        </p:nvSpPr>
        <p:spPr bwMode="auto">
          <a:xfrm>
            <a:off x="63500" y="-136525"/>
            <a:ext cx="45339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1926" name="AutoShape 6" descr="http://kepguru.hu/dyn/download.php?id=43931&amp;size=l"/>
          <p:cNvSpPr>
            <a:spLocks noChangeAspect="1" noChangeArrowheads="1"/>
          </p:cNvSpPr>
          <p:nvPr/>
        </p:nvSpPr>
        <p:spPr bwMode="auto">
          <a:xfrm>
            <a:off x="63500" y="-136525"/>
            <a:ext cx="4533900" cy="3629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1928" name="Picture 8" descr="http://kepguru.hu/previews/45/453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 much time to do something</a:t>
            </a:r>
            <a:r>
              <a:rPr lang="hu-HU" sz="44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hu-HU" sz="44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7000">
    <p:wheel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8" name="Picture 4" descr="Fájl:Air-pollu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" y="-56"/>
            <a:ext cx="9144075" cy="6858056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2357422" y="0"/>
            <a:ext cx="4405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Air </a:t>
            </a:r>
            <a:r>
              <a:rPr lang="hu-H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Pollution</a:t>
            </a: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0" y="5500702"/>
            <a:ext cx="91440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The exhaust gases of nitrogen dioxide in the air above the content of 0.000002%.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hu-H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214338"/>
            <a:ext cx="12192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églalap 4"/>
          <p:cNvSpPr/>
          <p:nvPr/>
        </p:nvSpPr>
        <p:spPr>
          <a:xfrm>
            <a:off x="-285816" y="5572140"/>
            <a:ext cx="9429816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cars of lead and carbon monoxide issue.</a:t>
            </a:r>
            <a:b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hu-H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Smog and ozone in the air may cause asthma.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hu-H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7000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alternativenergia.hu/wp-content/uploads/2009/07/coal-burn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93976" cy="68580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0" y="5657671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Every year 700,000 people die from above is less when these air pollutants withdrawn</a:t>
            </a:r>
            <a:r>
              <a:rPr lang="hu-H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hu-H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egeszseg.origo.hu/res/img/0724/ozonhiany_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308039" cy="685800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-285784" y="5842337"/>
            <a:ext cx="96808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latin typeface="Arial Rounded MT Bold" pitchFamily="34" charset="0"/>
              </a:rPr>
              <a:t>2010, estimates the number of motor vehicles, compared with 1990 and 580 million data.</a:t>
            </a:r>
            <a:endParaRPr lang="hu-HU" sz="3000" b="1" dirty="0">
              <a:ln w="50800"/>
              <a:latin typeface="Arial Rounded MT Bold" pitchFamily="34" charset="0"/>
            </a:endParaRPr>
          </a:p>
        </p:txBody>
      </p:sp>
    </p:spTree>
  </p:cSld>
  <p:clrMapOvr>
    <a:masterClrMapping/>
  </p:clrMapOvr>
  <p:transition advTm="7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6324" name="Picture 4" descr="http://upload.wikimedia.org/wikipedia/hu/thumb/4/42/Az_ellendi-patak_v%C3%ADzszennyez%C3%A9s.JPG/180px-Az_ellendi-patak_v%C3%ADzszennyez%C3%A9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857629"/>
            <a:ext cx="4000496" cy="3000372"/>
          </a:xfrm>
          <a:prstGeom prst="rect">
            <a:avLst/>
          </a:prstGeom>
          <a:noFill/>
        </p:spPr>
      </p:pic>
      <p:pic>
        <p:nvPicPr>
          <p:cNvPr id="56326" name="Picture 6" descr="vizsz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-1"/>
            <a:ext cx="3428992" cy="5126345"/>
          </a:xfrm>
          <a:prstGeom prst="rect">
            <a:avLst/>
          </a:prstGeom>
          <a:noFill/>
        </p:spPr>
      </p:pic>
      <p:pic>
        <p:nvPicPr>
          <p:cNvPr id="6" name="Picture 2" descr="http://horgaszklub.eu/images/body/9212221184b0975e53322e_dc217b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5715008" cy="7643843"/>
          </a:xfrm>
          <a:prstGeom prst="rect">
            <a:avLst/>
          </a:prstGeom>
          <a:noFill/>
        </p:spPr>
      </p:pic>
      <p:sp>
        <p:nvSpPr>
          <p:cNvPr id="7" name="Téglalap 6"/>
          <p:cNvSpPr/>
          <p:nvPr/>
        </p:nvSpPr>
        <p:spPr>
          <a:xfrm>
            <a:off x="1071538" y="214290"/>
            <a:ext cx="7286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Water</a:t>
            </a:r>
            <a:r>
              <a:rPr lang="hu-H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hu-HU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Pollution</a:t>
            </a:r>
            <a:endParaRPr lang="hu-H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-64" y="6027003"/>
            <a:ext cx="91440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The antecedent of the algae to the sea of fertilizer, and cleaned with high nitrate and phosphate is water. </a:t>
            </a:r>
            <a:endParaRPr lang="hu-H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Tm="7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9394" name="Picture 2" descr="http://hir6.hu/kepek/x/0908/090831_doglott_h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759619" cy="685800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-357221" y="5411450"/>
            <a:ext cx="950122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300" b="1" dirty="0" smtClean="0">
                <a:ln/>
                <a:solidFill>
                  <a:srgbClr val="FFFF00"/>
                </a:solidFill>
              </a:rPr>
              <a:t>The fish and other aquatic organisms can not get enough sunlight. </a:t>
            </a:r>
            <a:endParaRPr lang="hu-HU" sz="4300" b="1" dirty="0">
              <a:ln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7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8370" name="Picture 2" descr="Fájl:Szemét a Latorca folyón Csapná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0" y="5903893"/>
            <a:ext cx="8858280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u-HU" sz="2900" b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A</a:t>
            </a:r>
            <a:r>
              <a:rPr lang="en-US" sz="2900" b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 city with one million population per year 500 000 </a:t>
            </a:r>
            <a:r>
              <a:rPr lang="en-US" sz="2900" b="1" dirty="0" err="1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tonnes</a:t>
            </a:r>
            <a:r>
              <a:rPr lang="en-US" sz="2900" b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 of waste water is produced</a:t>
            </a:r>
            <a:r>
              <a:rPr lang="hu-HU" sz="2900" b="1" dirty="0" smtClean="0">
                <a:ln w="50800"/>
                <a:solidFill>
                  <a:srgbClr val="FFFF00"/>
                </a:solidFill>
                <a:latin typeface="Bookman Old Style" pitchFamily="18" charset="0"/>
              </a:rPr>
              <a:t>.</a:t>
            </a:r>
            <a:endParaRPr lang="hu-HU" sz="2900" b="1" dirty="0">
              <a:ln w="50800"/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7000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Egyéni 1. séma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340</TotalTime>
  <Words>247</Words>
  <Application>Microsoft Office PowerPoint</Application>
  <PresentationFormat>Diavetítés a képernyőre (4:3 oldalarány)</PresentationFormat>
  <Paragraphs>22</Paragraphs>
  <Slides>26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27" baseType="lpstr">
      <vt:lpstr>Metró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Napsugár Óvoda-06</dc:creator>
  <cp:lastModifiedBy>Napsugár Óvoda-06</cp:lastModifiedBy>
  <cp:revision>89</cp:revision>
  <dcterms:created xsi:type="dcterms:W3CDTF">2010-05-18T12:38:11Z</dcterms:created>
  <dcterms:modified xsi:type="dcterms:W3CDTF">2010-05-24T20:12:42Z</dcterms:modified>
</cp:coreProperties>
</file>